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  <p:sldId id="257" r:id="rId5"/>
    <p:sldId id="258" r:id="rId6"/>
    <p:sldId id="268" r:id="rId7"/>
    <p:sldId id="272" r:id="rId8"/>
    <p:sldId id="259" r:id="rId9"/>
    <p:sldId id="260" r:id="rId10"/>
    <p:sldId id="263" r:id="rId11"/>
    <p:sldId id="271" r:id="rId12"/>
    <p:sldId id="267" r:id="rId13"/>
  </p:sldIdLst>
  <p:sldSz cx="12192000" cy="6858000"/>
  <p:notesSz cx="6858000" cy="9144000"/>
  <p:defaultTextStyle>
    <a:defPPr>
      <a:defRPr lang="en-T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7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10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F34B76-637E-4FA1-BEDB-7D782EE6468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402052E-AD68-4B57-A79B-6B0585024E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3A452DBC-FD0C-4B9F-AC3A-AED13A79BAEE}" type="parTrans" cxnId="{095E3116-B633-4D7E-8182-B3514027FA92}">
      <dgm:prSet/>
      <dgm:spPr/>
      <dgm:t>
        <a:bodyPr/>
        <a:lstStyle/>
        <a:p>
          <a:endParaRPr lang="en-US"/>
        </a:p>
      </dgm:t>
    </dgm:pt>
    <dgm:pt modelId="{86CCC893-04B7-44B9-BAF6-4D9CB3EF8113}" type="sibTrans" cxnId="{095E3116-B633-4D7E-8182-B3514027FA92}">
      <dgm:prSet/>
      <dgm:spPr/>
      <dgm:t>
        <a:bodyPr/>
        <a:lstStyle/>
        <a:p>
          <a:endParaRPr lang="en-US"/>
        </a:p>
      </dgm:t>
    </dgm:pt>
    <dgm:pt modelId="{6E632F29-F8E5-4E0C-9FBF-3C0C72C5B4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gm:t>
    </dgm:pt>
    <dgm:pt modelId="{64C3E2A2-2D41-4C03-8303-32AB6D750344}" type="parTrans" cxnId="{3C520196-E4AF-46F9-A267-51115551572E}">
      <dgm:prSet/>
      <dgm:spPr/>
      <dgm:t>
        <a:bodyPr/>
        <a:lstStyle/>
        <a:p>
          <a:endParaRPr lang="en-US"/>
        </a:p>
      </dgm:t>
    </dgm:pt>
    <dgm:pt modelId="{DA57EC4A-0664-402B-BFFE-5151A5D3DD6A}" type="sibTrans" cxnId="{3C520196-E4AF-46F9-A267-51115551572E}">
      <dgm:prSet/>
      <dgm:spPr/>
      <dgm:t>
        <a:bodyPr/>
        <a:lstStyle/>
        <a:p>
          <a:endParaRPr lang="en-US"/>
        </a:p>
      </dgm:t>
    </dgm:pt>
    <dgm:pt modelId="{E1272AC2-8B91-4068-886C-19F624EC57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0CF63F69-C5C4-4DC7-BA25-8D304E61DBD8}" type="parTrans" cxnId="{419D47A4-72B7-44E8-9558-93E74FE3FA7D}">
      <dgm:prSet/>
      <dgm:spPr/>
      <dgm:t>
        <a:bodyPr/>
        <a:lstStyle/>
        <a:p>
          <a:endParaRPr lang="en-US"/>
        </a:p>
      </dgm:t>
    </dgm:pt>
    <dgm:pt modelId="{4B696A51-BBE1-4151-98CB-7B8BFE39B84D}" type="sibTrans" cxnId="{419D47A4-72B7-44E8-9558-93E74FE3FA7D}">
      <dgm:prSet/>
      <dgm:spPr/>
      <dgm:t>
        <a:bodyPr/>
        <a:lstStyle/>
        <a:p>
          <a:endParaRPr lang="en-US"/>
        </a:p>
      </dgm:t>
    </dgm:pt>
    <dgm:pt modelId="{FC72981F-3AB5-4758-B733-DC2DAABD9B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Approach to the Project</a:t>
          </a:r>
        </a:p>
      </dgm:t>
    </dgm:pt>
    <dgm:pt modelId="{F678417D-8587-484B-9CF3-7E2D7BAF2515}" type="parTrans" cxnId="{E56CA605-5A0B-4806-A446-091AAAD9AD53}">
      <dgm:prSet/>
      <dgm:spPr/>
      <dgm:t>
        <a:bodyPr/>
        <a:lstStyle/>
        <a:p>
          <a:endParaRPr lang="en-GB"/>
        </a:p>
      </dgm:t>
    </dgm:pt>
    <dgm:pt modelId="{D4C64F2B-9411-4848-9E9A-C5B6240E664A}" type="sibTrans" cxnId="{E56CA605-5A0B-4806-A446-091AAAD9AD53}">
      <dgm:prSet/>
      <dgm:spPr/>
      <dgm:t>
        <a:bodyPr/>
        <a:lstStyle/>
        <a:p>
          <a:endParaRPr lang="en-GB"/>
        </a:p>
      </dgm:t>
    </dgm:pt>
    <dgm:pt modelId="{C79907B7-3A84-45AA-A366-44926B418825}" type="pres">
      <dgm:prSet presAssocID="{74F34B76-637E-4FA1-BEDB-7D782EE6468D}" presName="root" presStyleCnt="0">
        <dgm:presLayoutVars>
          <dgm:dir/>
          <dgm:resizeHandles val="exact"/>
        </dgm:presLayoutVars>
      </dgm:prSet>
      <dgm:spPr/>
    </dgm:pt>
    <dgm:pt modelId="{FBFE0A58-DFD0-4861-ACFE-2C1F7DF3D520}" type="pres">
      <dgm:prSet presAssocID="{7402052E-AD68-4B57-A79B-6B0585024E9E}" presName="compNode" presStyleCnt="0"/>
      <dgm:spPr/>
    </dgm:pt>
    <dgm:pt modelId="{966D2C6C-BBCF-43BB-A244-56BAFD7ACDF1}" type="pres">
      <dgm:prSet presAssocID="{7402052E-AD68-4B57-A79B-6B0585024E9E}" presName="iconBgRect" presStyleLbl="bgShp" presStyleIdx="0" presStyleCnt="4"/>
      <dgm:spPr/>
    </dgm:pt>
    <dgm:pt modelId="{E2D05DB4-69F7-4D36-8A5B-374BFDAE65A0}" type="pres">
      <dgm:prSet presAssocID="{7402052E-AD68-4B57-A79B-6B0585024E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0E6C97C-E084-4D38-8AFD-A8BDEDE44D62}" type="pres">
      <dgm:prSet presAssocID="{7402052E-AD68-4B57-A79B-6B0585024E9E}" presName="spaceRect" presStyleCnt="0"/>
      <dgm:spPr/>
    </dgm:pt>
    <dgm:pt modelId="{F13DE804-01B3-4503-8F8E-98594CBE4324}" type="pres">
      <dgm:prSet presAssocID="{7402052E-AD68-4B57-A79B-6B0585024E9E}" presName="textRect" presStyleLbl="revTx" presStyleIdx="0" presStyleCnt="4">
        <dgm:presLayoutVars>
          <dgm:chMax val="1"/>
          <dgm:chPref val="1"/>
        </dgm:presLayoutVars>
      </dgm:prSet>
      <dgm:spPr/>
    </dgm:pt>
    <dgm:pt modelId="{55E936DF-5CD7-4C3A-8244-F83E87BC9E66}" type="pres">
      <dgm:prSet presAssocID="{86CCC893-04B7-44B9-BAF6-4D9CB3EF8113}" presName="sibTrans" presStyleCnt="0"/>
      <dgm:spPr/>
    </dgm:pt>
    <dgm:pt modelId="{A953E66E-8942-4186-A001-DC8D5FAD7F39}" type="pres">
      <dgm:prSet presAssocID="{6E632F29-F8E5-4E0C-9FBF-3C0C72C5B4B7}" presName="compNode" presStyleCnt="0"/>
      <dgm:spPr/>
    </dgm:pt>
    <dgm:pt modelId="{58B05BE0-4DBA-434D-A5B5-4D087F1292F0}" type="pres">
      <dgm:prSet presAssocID="{6E632F29-F8E5-4E0C-9FBF-3C0C72C5B4B7}" presName="iconBgRect" presStyleLbl="bgShp" presStyleIdx="1" presStyleCnt="4" custLinFactX="77451" custLinFactNeighborX="100000" custLinFactNeighborY="3644"/>
      <dgm:spPr/>
    </dgm:pt>
    <dgm:pt modelId="{2C11E20A-B318-4A2F-8790-261A91A12E86}" type="pres">
      <dgm:prSet presAssocID="{6E632F29-F8E5-4E0C-9FBF-3C0C72C5B4B7}" presName="iconRect" presStyleLbl="node1" presStyleIdx="1" presStyleCnt="4" custLinFactX="109271" custLinFactNeighborX="200000" custLinFactNeighborY="635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000AFFC-E37A-432B-8C96-3A3E4BE6D314}" type="pres">
      <dgm:prSet presAssocID="{6E632F29-F8E5-4E0C-9FBF-3C0C72C5B4B7}" presName="spaceRect" presStyleCnt="0"/>
      <dgm:spPr/>
    </dgm:pt>
    <dgm:pt modelId="{0160F9FB-67D2-4EEB-AB6F-2DC59CBF05F8}" type="pres">
      <dgm:prSet presAssocID="{6E632F29-F8E5-4E0C-9FBF-3C0C72C5B4B7}" presName="textRect" presStyleLbl="revTx" presStyleIdx="1" presStyleCnt="4" custLinFactX="8245" custLinFactNeighborX="100000" custLinFactNeighborY="7319">
        <dgm:presLayoutVars>
          <dgm:chMax val="1"/>
          <dgm:chPref val="1"/>
        </dgm:presLayoutVars>
      </dgm:prSet>
      <dgm:spPr/>
    </dgm:pt>
    <dgm:pt modelId="{7BA163B7-A31D-4F76-88D6-9062F271BE8D}" type="pres">
      <dgm:prSet presAssocID="{DA57EC4A-0664-402B-BFFE-5151A5D3DD6A}" presName="sibTrans" presStyleCnt="0"/>
      <dgm:spPr/>
    </dgm:pt>
    <dgm:pt modelId="{4B6EE1BE-DB9B-4CCB-B9EA-77B455F86F9F}" type="pres">
      <dgm:prSet presAssocID="{E1272AC2-8B91-4068-886C-19F624EC578C}" presName="compNode" presStyleCnt="0"/>
      <dgm:spPr/>
    </dgm:pt>
    <dgm:pt modelId="{7932D631-E9BA-4FC0-9C14-5BE42367B6FE}" type="pres">
      <dgm:prSet presAssocID="{E1272AC2-8B91-4068-886C-19F624EC578C}" presName="iconBgRect" presStyleLbl="bgShp" presStyleIdx="2" presStyleCnt="4" custLinFactX="76605" custLinFactNeighborX="100000" custLinFactNeighborY="3644"/>
      <dgm:spPr/>
    </dgm:pt>
    <dgm:pt modelId="{3328CB0F-3817-4A90-AB28-AC4C6207E70D}" type="pres">
      <dgm:prSet presAssocID="{E1272AC2-8B91-4068-886C-19F624EC578C}" presName="iconRect" presStyleLbl="node1" presStyleIdx="2" presStyleCnt="4" custLinFactX="113768" custLinFactNeighborX="200000" custLinFactNeighborY="635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66179E4-1691-479F-865D-7F0B50248B7F}" type="pres">
      <dgm:prSet presAssocID="{E1272AC2-8B91-4068-886C-19F624EC578C}" presName="spaceRect" presStyleCnt="0"/>
      <dgm:spPr/>
    </dgm:pt>
    <dgm:pt modelId="{B7E779C7-6F39-4418-BB51-E62C5809E6EC}" type="pres">
      <dgm:prSet presAssocID="{E1272AC2-8B91-4068-886C-19F624EC578C}" presName="textRect" presStyleLbl="revTx" presStyleIdx="2" presStyleCnt="4" custLinFactX="7729" custLinFactNeighborX="100000" custLinFactNeighborY="7319">
        <dgm:presLayoutVars>
          <dgm:chMax val="1"/>
          <dgm:chPref val="1"/>
        </dgm:presLayoutVars>
      </dgm:prSet>
      <dgm:spPr/>
    </dgm:pt>
    <dgm:pt modelId="{7AC15D73-EC8D-4329-A587-B08F92BFBAA6}" type="pres">
      <dgm:prSet presAssocID="{4B696A51-BBE1-4151-98CB-7B8BFE39B84D}" presName="sibTrans" presStyleCnt="0"/>
      <dgm:spPr/>
    </dgm:pt>
    <dgm:pt modelId="{50BFCD28-3813-4470-A34D-03CD9DA6CA2D}" type="pres">
      <dgm:prSet presAssocID="{FC72981F-3AB5-4758-B733-DC2DAABD9B61}" presName="compNode" presStyleCnt="0"/>
      <dgm:spPr/>
    </dgm:pt>
    <dgm:pt modelId="{5DCA5E3E-1E06-4F04-B2B6-614A1A5F12E4}" type="pres">
      <dgm:prSet presAssocID="{FC72981F-3AB5-4758-B733-DC2DAABD9B61}" presName="iconBgRect" presStyleLbl="bgShp" presStyleIdx="3" presStyleCnt="4" custLinFactX="-200000" custLinFactNeighborX="-202004" custLinFactNeighborY="8323"/>
      <dgm:spPr/>
    </dgm:pt>
    <dgm:pt modelId="{D9EE8383-675C-46B4-91FC-8DDBA6763306}" type="pres">
      <dgm:prSet presAssocID="{FC72981F-3AB5-4758-B733-DC2DAABD9B61}" presName="iconRect" presStyleLbl="node1" presStyleIdx="3" presStyleCnt="4" custLinFactX="-300636" custLinFactNeighborX="-400000" custLinFactNeighborY="1450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641C513-69BC-4CC5-8AF5-F2A0EA4EEC28}" type="pres">
      <dgm:prSet presAssocID="{FC72981F-3AB5-4758-B733-DC2DAABD9B61}" presName="spaceRect" presStyleCnt="0"/>
      <dgm:spPr/>
    </dgm:pt>
    <dgm:pt modelId="{C61F8302-6F0C-4357-B853-4DB8CD1BE4F2}" type="pres">
      <dgm:prSet presAssocID="{FC72981F-3AB5-4758-B733-DC2DAABD9B61}" presName="textRect" presStyleLbl="revTx" presStyleIdx="3" presStyleCnt="4" custLinFactX="-100000" custLinFactNeighborX="-145222" custLinFactNeighborY="-2077">
        <dgm:presLayoutVars>
          <dgm:chMax val="1"/>
          <dgm:chPref val="1"/>
        </dgm:presLayoutVars>
      </dgm:prSet>
      <dgm:spPr/>
    </dgm:pt>
  </dgm:ptLst>
  <dgm:cxnLst>
    <dgm:cxn modelId="{1B507103-43C5-4448-A481-6CDB9F0D4A67}" type="presOf" srcId="{74F34B76-637E-4FA1-BEDB-7D782EE6468D}" destId="{C79907B7-3A84-45AA-A366-44926B418825}" srcOrd="0" destOrd="0" presId="urn:microsoft.com/office/officeart/2018/5/layout/IconCircleLabelList"/>
    <dgm:cxn modelId="{E56CA605-5A0B-4806-A446-091AAAD9AD53}" srcId="{74F34B76-637E-4FA1-BEDB-7D782EE6468D}" destId="{FC72981F-3AB5-4758-B733-DC2DAABD9B61}" srcOrd="3" destOrd="0" parTransId="{F678417D-8587-484B-9CF3-7E2D7BAF2515}" sibTransId="{D4C64F2B-9411-4848-9E9A-C5B6240E664A}"/>
    <dgm:cxn modelId="{1105390D-81CB-410D-A0E9-CF201C7FB9AE}" type="presOf" srcId="{7402052E-AD68-4B57-A79B-6B0585024E9E}" destId="{F13DE804-01B3-4503-8F8E-98594CBE4324}" srcOrd="0" destOrd="0" presId="urn:microsoft.com/office/officeart/2018/5/layout/IconCircleLabelList"/>
    <dgm:cxn modelId="{095E3116-B633-4D7E-8182-B3514027FA92}" srcId="{74F34B76-637E-4FA1-BEDB-7D782EE6468D}" destId="{7402052E-AD68-4B57-A79B-6B0585024E9E}" srcOrd="0" destOrd="0" parTransId="{3A452DBC-FD0C-4B9F-AC3A-AED13A79BAEE}" sibTransId="{86CCC893-04B7-44B9-BAF6-4D9CB3EF8113}"/>
    <dgm:cxn modelId="{99653C31-A2C1-477C-83D2-7B8D61419190}" type="presOf" srcId="{FC72981F-3AB5-4758-B733-DC2DAABD9B61}" destId="{C61F8302-6F0C-4357-B853-4DB8CD1BE4F2}" srcOrd="0" destOrd="0" presId="urn:microsoft.com/office/officeart/2018/5/layout/IconCircleLabelList"/>
    <dgm:cxn modelId="{773BDF59-0D3C-45A4-8F38-1239BCE15872}" type="presOf" srcId="{E1272AC2-8B91-4068-886C-19F624EC578C}" destId="{B7E779C7-6F39-4418-BB51-E62C5809E6EC}" srcOrd="0" destOrd="0" presId="urn:microsoft.com/office/officeart/2018/5/layout/IconCircleLabelList"/>
    <dgm:cxn modelId="{3C520196-E4AF-46F9-A267-51115551572E}" srcId="{74F34B76-637E-4FA1-BEDB-7D782EE6468D}" destId="{6E632F29-F8E5-4E0C-9FBF-3C0C72C5B4B7}" srcOrd="1" destOrd="0" parTransId="{64C3E2A2-2D41-4C03-8303-32AB6D750344}" sibTransId="{DA57EC4A-0664-402B-BFFE-5151A5D3DD6A}"/>
    <dgm:cxn modelId="{419D47A4-72B7-44E8-9558-93E74FE3FA7D}" srcId="{74F34B76-637E-4FA1-BEDB-7D782EE6468D}" destId="{E1272AC2-8B91-4068-886C-19F624EC578C}" srcOrd="2" destOrd="0" parTransId="{0CF63F69-C5C4-4DC7-BA25-8D304E61DBD8}" sibTransId="{4B696A51-BBE1-4151-98CB-7B8BFE39B84D}"/>
    <dgm:cxn modelId="{7B94DED5-1EF5-4FCE-9B43-942BAACC28A0}" type="presOf" srcId="{6E632F29-F8E5-4E0C-9FBF-3C0C72C5B4B7}" destId="{0160F9FB-67D2-4EEB-AB6F-2DC59CBF05F8}" srcOrd="0" destOrd="0" presId="urn:microsoft.com/office/officeart/2018/5/layout/IconCircleLabelList"/>
    <dgm:cxn modelId="{77BBDC76-C9D0-492D-9EE4-89E6673DADF5}" type="presParOf" srcId="{C79907B7-3A84-45AA-A366-44926B418825}" destId="{FBFE0A58-DFD0-4861-ACFE-2C1F7DF3D520}" srcOrd="0" destOrd="0" presId="urn:microsoft.com/office/officeart/2018/5/layout/IconCircleLabelList"/>
    <dgm:cxn modelId="{5CD08566-13B1-405B-9E91-6605E65F122B}" type="presParOf" srcId="{FBFE0A58-DFD0-4861-ACFE-2C1F7DF3D520}" destId="{966D2C6C-BBCF-43BB-A244-56BAFD7ACDF1}" srcOrd="0" destOrd="0" presId="urn:microsoft.com/office/officeart/2018/5/layout/IconCircleLabelList"/>
    <dgm:cxn modelId="{12B29B4D-27CF-4652-8A72-EB0D4A407ED6}" type="presParOf" srcId="{FBFE0A58-DFD0-4861-ACFE-2C1F7DF3D520}" destId="{E2D05DB4-69F7-4D36-8A5B-374BFDAE65A0}" srcOrd="1" destOrd="0" presId="urn:microsoft.com/office/officeart/2018/5/layout/IconCircleLabelList"/>
    <dgm:cxn modelId="{C5CEDF8E-E057-4960-B8B6-9318F013A081}" type="presParOf" srcId="{FBFE0A58-DFD0-4861-ACFE-2C1F7DF3D520}" destId="{90E6C97C-E084-4D38-8AFD-A8BDEDE44D62}" srcOrd="2" destOrd="0" presId="urn:microsoft.com/office/officeart/2018/5/layout/IconCircleLabelList"/>
    <dgm:cxn modelId="{6370CE88-B960-4459-8AEC-C33924C55EE1}" type="presParOf" srcId="{FBFE0A58-DFD0-4861-ACFE-2C1F7DF3D520}" destId="{F13DE804-01B3-4503-8F8E-98594CBE4324}" srcOrd="3" destOrd="0" presId="urn:microsoft.com/office/officeart/2018/5/layout/IconCircleLabelList"/>
    <dgm:cxn modelId="{34A3C228-A5C6-4B66-A22B-4CE51B39D23C}" type="presParOf" srcId="{C79907B7-3A84-45AA-A366-44926B418825}" destId="{55E936DF-5CD7-4C3A-8244-F83E87BC9E66}" srcOrd="1" destOrd="0" presId="urn:microsoft.com/office/officeart/2018/5/layout/IconCircleLabelList"/>
    <dgm:cxn modelId="{9C6ADCCC-C72E-4384-9D62-95A027EC8F00}" type="presParOf" srcId="{C79907B7-3A84-45AA-A366-44926B418825}" destId="{A953E66E-8942-4186-A001-DC8D5FAD7F39}" srcOrd="2" destOrd="0" presId="urn:microsoft.com/office/officeart/2018/5/layout/IconCircleLabelList"/>
    <dgm:cxn modelId="{6A17451E-0E88-45F8-B8A6-DE0A49159EEC}" type="presParOf" srcId="{A953E66E-8942-4186-A001-DC8D5FAD7F39}" destId="{58B05BE0-4DBA-434D-A5B5-4D087F1292F0}" srcOrd="0" destOrd="0" presId="urn:microsoft.com/office/officeart/2018/5/layout/IconCircleLabelList"/>
    <dgm:cxn modelId="{9EDF939D-A7A5-44FE-BEF1-00C1AE5C0F9E}" type="presParOf" srcId="{A953E66E-8942-4186-A001-DC8D5FAD7F39}" destId="{2C11E20A-B318-4A2F-8790-261A91A12E86}" srcOrd="1" destOrd="0" presId="urn:microsoft.com/office/officeart/2018/5/layout/IconCircleLabelList"/>
    <dgm:cxn modelId="{96A95C58-910A-4049-A848-13A29EC346E3}" type="presParOf" srcId="{A953E66E-8942-4186-A001-DC8D5FAD7F39}" destId="{5000AFFC-E37A-432B-8C96-3A3E4BE6D314}" srcOrd="2" destOrd="0" presId="urn:microsoft.com/office/officeart/2018/5/layout/IconCircleLabelList"/>
    <dgm:cxn modelId="{C58AEE3A-BD21-49F7-A9AC-4D2225F4F92D}" type="presParOf" srcId="{A953E66E-8942-4186-A001-DC8D5FAD7F39}" destId="{0160F9FB-67D2-4EEB-AB6F-2DC59CBF05F8}" srcOrd="3" destOrd="0" presId="urn:microsoft.com/office/officeart/2018/5/layout/IconCircleLabelList"/>
    <dgm:cxn modelId="{DBF0BD18-532F-485C-8FD3-9BC0354A6133}" type="presParOf" srcId="{C79907B7-3A84-45AA-A366-44926B418825}" destId="{7BA163B7-A31D-4F76-88D6-9062F271BE8D}" srcOrd="3" destOrd="0" presId="urn:microsoft.com/office/officeart/2018/5/layout/IconCircleLabelList"/>
    <dgm:cxn modelId="{786EEF6E-79BD-47E2-AC7D-017B21077FEB}" type="presParOf" srcId="{C79907B7-3A84-45AA-A366-44926B418825}" destId="{4B6EE1BE-DB9B-4CCB-B9EA-77B455F86F9F}" srcOrd="4" destOrd="0" presId="urn:microsoft.com/office/officeart/2018/5/layout/IconCircleLabelList"/>
    <dgm:cxn modelId="{92126790-D200-4E6C-B12B-48E361BCCC15}" type="presParOf" srcId="{4B6EE1BE-DB9B-4CCB-B9EA-77B455F86F9F}" destId="{7932D631-E9BA-4FC0-9C14-5BE42367B6FE}" srcOrd="0" destOrd="0" presId="urn:microsoft.com/office/officeart/2018/5/layout/IconCircleLabelList"/>
    <dgm:cxn modelId="{4EBF5D8B-CDD6-4174-9371-C3A980485673}" type="presParOf" srcId="{4B6EE1BE-DB9B-4CCB-B9EA-77B455F86F9F}" destId="{3328CB0F-3817-4A90-AB28-AC4C6207E70D}" srcOrd="1" destOrd="0" presId="urn:microsoft.com/office/officeart/2018/5/layout/IconCircleLabelList"/>
    <dgm:cxn modelId="{52064FA1-2FEF-4AEB-8148-7F1762A7C409}" type="presParOf" srcId="{4B6EE1BE-DB9B-4CCB-B9EA-77B455F86F9F}" destId="{B66179E4-1691-479F-865D-7F0B50248B7F}" srcOrd="2" destOrd="0" presId="urn:microsoft.com/office/officeart/2018/5/layout/IconCircleLabelList"/>
    <dgm:cxn modelId="{B067F29C-D21C-4F8A-B4FD-A8AFADF29DEF}" type="presParOf" srcId="{4B6EE1BE-DB9B-4CCB-B9EA-77B455F86F9F}" destId="{B7E779C7-6F39-4418-BB51-E62C5809E6EC}" srcOrd="3" destOrd="0" presId="urn:microsoft.com/office/officeart/2018/5/layout/IconCircleLabelList"/>
    <dgm:cxn modelId="{AD930DB9-005F-4AB9-B7ED-8C3A70266901}" type="presParOf" srcId="{C79907B7-3A84-45AA-A366-44926B418825}" destId="{7AC15D73-EC8D-4329-A587-B08F92BFBAA6}" srcOrd="5" destOrd="0" presId="urn:microsoft.com/office/officeart/2018/5/layout/IconCircleLabelList"/>
    <dgm:cxn modelId="{6C6B2AE8-54EA-407A-9CC8-ADAF70AE6EBD}" type="presParOf" srcId="{C79907B7-3A84-45AA-A366-44926B418825}" destId="{50BFCD28-3813-4470-A34D-03CD9DA6CA2D}" srcOrd="6" destOrd="0" presId="urn:microsoft.com/office/officeart/2018/5/layout/IconCircleLabelList"/>
    <dgm:cxn modelId="{FE601BB8-175B-44AB-87C3-8A9761A09472}" type="presParOf" srcId="{50BFCD28-3813-4470-A34D-03CD9DA6CA2D}" destId="{5DCA5E3E-1E06-4F04-B2B6-614A1A5F12E4}" srcOrd="0" destOrd="0" presId="urn:microsoft.com/office/officeart/2018/5/layout/IconCircleLabelList"/>
    <dgm:cxn modelId="{D9DF164E-EB94-4300-B0FF-5DF322A72996}" type="presParOf" srcId="{50BFCD28-3813-4470-A34D-03CD9DA6CA2D}" destId="{D9EE8383-675C-46B4-91FC-8DDBA6763306}" srcOrd="1" destOrd="0" presId="urn:microsoft.com/office/officeart/2018/5/layout/IconCircleLabelList"/>
    <dgm:cxn modelId="{04B2504D-3349-40EE-AF4B-0A48C80FF31C}" type="presParOf" srcId="{50BFCD28-3813-4470-A34D-03CD9DA6CA2D}" destId="{F641C513-69BC-4CC5-8AF5-F2A0EA4EEC28}" srcOrd="2" destOrd="0" presId="urn:microsoft.com/office/officeart/2018/5/layout/IconCircleLabelList"/>
    <dgm:cxn modelId="{1FC00D06-DE85-4832-BE44-9608D6F65448}" type="presParOf" srcId="{50BFCD28-3813-4470-A34D-03CD9DA6CA2D}" destId="{C61F8302-6F0C-4357-B853-4DB8CD1BE4F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805419-CEB1-4354-B1FA-533FF742399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FB4239-60C4-4266-B6E2-29268F9ADA7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Installation of PC, SBC and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OpenCR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Setup of Turtlebot3 </a:t>
          </a:r>
        </a:p>
      </dgm:t>
    </dgm:pt>
    <dgm:pt modelId="{D99D62D2-DF79-4B32-82A8-AFF8762116C4}" type="parTrans" cxnId="{43C6223C-11C6-4914-A42A-B56C0F64B62C}">
      <dgm:prSet/>
      <dgm:spPr/>
      <dgm:t>
        <a:bodyPr/>
        <a:lstStyle/>
        <a:p>
          <a:endParaRPr lang="en-US"/>
        </a:p>
      </dgm:t>
    </dgm:pt>
    <dgm:pt modelId="{4FFE0F25-EAA5-48EE-8F6E-505B16142670}" type="sibTrans" cxnId="{43C6223C-11C6-4914-A42A-B56C0F64B62C}">
      <dgm:prSet/>
      <dgm:spPr/>
      <dgm:t>
        <a:bodyPr/>
        <a:lstStyle/>
        <a:p>
          <a:endParaRPr lang="en-US"/>
        </a:p>
      </dgm:t>
    </dgm:pt>
    <dgm:pt modelId="{1BBCC0A7-15F6-4C30-B89B-6480B70B648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Run Nodes</a:t>
          </a:r>
        </a:p>
      </dgm:t>
    </dgm:pt>
    <dgm:pt modelId="{CC0B8489-8C0C-41C8-AAF9-769D912CEE38}" type="parTrans" cxnId="{FD89A734-3010-48E0-A339-55996788472D}">
      <dgm:prSet/>
      <dgm:spPr/>
      <dgm:t>
        <a:bodyPr/>
        <a:lstStyle/>
        <a:p>
          <a:endParaRPr lang="en-US"/>
        </a:p>
      </dgm:t>
    </dgm:pt>
    <dgm:pt modelId="{DE0D80FF-1D7D-4636-9536-4381544A1A43}" type="sibTrans" cxnId="{FD89A734-3010-48E0-A339-55996788472D}">
      <dgm:prSet/>
      <dgm:spPr/>
      <dgm:t>
        <a:bodyPr/>
        <a:lstStyle/>
        <a:p>
          <a:endParaRPr lang="en-US"/>
        </a:p>
      </dgm:t>
    </dgm:pt>
    <dgm:pt modelId="{39C936A3-AE63-439B-A5CF-B290B20D946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Execute simulation</a:t>
          </a:r>
        </a:p>
      </dgm:t>
    </dgm:pt>
    <dgm:pt modelId="{709684E8-DE9D-41E0-92E1-0DF95199370F}" type="parTrans" cxnId="{8BECD237-CFDD-4F74-A19C-B5966E2A35F1}">
      <dgm:prSet/>
      <dgm:spPr/>
      <dgm:t>
        <a:bodyPr/>
        <a:lstStyle/>
        <a:p>
          <a:endParaRPr lang="en-US"/>
        </a:p>
      </dgm:t>
    </dgm:pt>
    <dgm:pt modelId="{A088ED26-1550-4E19-8F60-2A51E61960AA}" type="sibTrans" cxnId="{8BECD237-CFDD-4F74-A19C-B5966E2A35F1}">
      <dgm:prSet/>
      <dgm:spPr/>
      <dgm:t>
        <a:bodyPr/>
        <a:lstStyle/>
        <a:p>
          <a:endParaRPr lang="en-US"/>
        </a:p>
      </dgm:t>
    </dgm:pt>
    <dgm:pt modelId="{5E4C86A5-C73B-4039-B736-32EB57772D3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Camera sensor installation</a:t>
          </a:r>
        </a:p>
      </dgm:t>
    </dgm:pt>
    <dgm:pt modelId="{F94866B6-D723-487A-AFDB-5DB8591332F2}" type="parTrans" cxnId="{429579AC-A28C-47B0-BD30-3F15696ED200}">
      <dgm:prSet/>
      <dgm:spPr/>
      <dgm:t>
        <a:bodyPr/>
        <a:lstStyle/>
        <a:p>
          <a:endParaRPr lang="en-US"/>
        </a:p>
      </dgm:t>
    </dgm:pt>
    <dgm:pt modelId="{5D11583E-0378-420C-A7B4-8CE88B9514F9}" type="sibTrans" cxnId="{429579AC-A28C-47B0-BD30-3F15696ED200}">
      <dgm:prSet/>
      <dgm:spPr/>
      <dgm:t>
        <a:bodyPr/>
        <a:lstStyle/>
        <a:p>
          <a:endParaRPr lang="en-US"/>
        </a:p>
      </dgm:t>
    </dgm:pt>
    <dgm:pt modelId="{1FD89803-E1A7-460A-9941-53BCA4B4DCE5}" type="pres">
      <dgm:prSet presAssocID="{03805419-CEB1-4354-B1FA-533FF74239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4CB19A-1E15-42A1-98FC-AA728278AE04}" type="pres">
      <dgm:prSet presAssocID="{35FB4239-60C4-4266-B6E2-29268F9ADA77}" presName="hierRoot1" presStyleCnt="0"/>
      <dgm:spPr/>
    </dgm:pt>
    <dgm:pt modelId="{CB461D12-D4BB-4EEE-B647-9B34A55E40E0}" type="pres">
      <dgm:prSet presAssocID="{35FB4239-60C4-4266-B6E2-29268F9ADA77}" presName="composite" presStyleCnt="0"/>
      <dgm:spPr/>
    </dgm:pt>
    <dgm:pt modelId="{82B9DC4F-F185-4AEA-8497-AE225F4AE073}" type="pres">
      <dgm:prSet presAssocID="{35FB4239-60C4-4266-B6E2-29268F9ADA77}" presName="background" presStyleLbl="node0" presStyleIdx="0" presStyleCnt="4"/>
      <dgm:spPr/>
    </dgm:pt>
    <dgm:pt modelId="{CA7F9CA9-F244-434E-A4A0-811CA6DC0BF4}" type="pres">
      <dgm:prSet presAssocID="{35FB4239-60C4-4266-B6E2-29268F9ADA77}" presName="text" presStyleLbl="fgAcc0" presStyleIdx="0" presStyleCnt="4">
        <dgm:presLayoutVars>
          <dgm:chPref val="3"/>
        </dgm:presLayoutVars>
      </dgm:prSet>
      <dgm:spPr/>
    </dgm:pt>
    <dgm:pt modelId="{FA6406B0-332B-413D-94D3-6D30F3B60FC7}" type="pres">
      <dgm:prSet presAssocID="{35FB4239-60C4-4266-B6E2-29268F9ADA77}" presName="hierChild2" presStyleCnt="0"/>
      <dgm:spPr/>
    </dgm:pt>
    <dgm:pt modelId="{A28A5B97-8983-4D81-AFEC-812D54A48D45}" type="pres">
      <dgm:prSet presAssocID="{1BBCC0A7-15F6-4C30-B89B-6480B70B6485}" presName="hierRoot1" presStyleCnt="0"/>
      <dgm:spPr/>
    </dgm:pt>
    <dgm:pt modelId="{C2C4E967-1BF7-4775-9367-0BF579EED75A}" type="pres">
      <dgm:prSet presAssocID="{1BBCC0A7-15F6-4C30-B89B-6480B70B6485}" presName="composite" presStyleCnt="0"/>
      <dgm:spPr/>
    </dgm:pt>
    <dgm:pt modelId="{E4C7B776-A340-4523-B002-05C24478AF58}" type="pres">
      <dgm:prSet presAssocID="{1BBCC0A7-15F6-4C30-B89B-6480B70B6485}" presName="background" presStyleLbl="node0" presStyleIdx="1" presStyleCnt="4"/>
      <dgm:spPr/>
    </dgm:pt>
    <dgm:pt modelId="{142AB032-9529-471A-A908-C155E6912C27}" type="pres">
      <dgm:prSet presAssocID="{1BBCC0A7-15F6-4C30-B89B-6480B70B6485}" presName="text" presStyleLbl="fgAcc0" presStyleIdx="1" presStyleCnt="4">
        <dgm:presLayoutVars>
          <dgm:chPref val="3"/>
        </dgm:presLayoutVars>
      </dgm:prSet>
      <dgm:spPr/>
    </dgm:pt>
    <dgm:pt modelId="{0C8A760F-6926-4575-9096-04A076932F3E}" type="pres">
      <dgm:prSet presAssocID="{1BBCC0A7-15F6-4C30-B89B-6480B70B6485}" presName="hierChild2" presStyleCnt="0"/>
      <dgm:spPr/>
    </dgm:pt>
    <dgm:pt modelId="{63CC6E13-4C9A-45A2-B9F5-113E3428D1A9}" type="pres">
      <dgm:prSet presAssocID="{39C936A3-AE63-439B-A5CF-B290B20D9467}" presName="hierRoot1" presStyleCnt="0"/>
      <dgm:spPr/>
    </dgm:pt>
    <dgm:pt modelId="{1418720E-3A13-46D8-84D7-3C6A1CE98DE4}" type="pres">
      <dgm:prSet presAssocID="{39C936A3-AE63-439B-A5CF-B290B20D9467}" presName="composite" presStyleCnt="0"/>
      <dgm:spPr/>
    </dgm:pt>
    <dgm:pt modelId="{2F5EAF1A-FD0E-4D7F-87C6-4AA9E220558F}" type="pres">
      <dgm:prSet presAssocID="{39C936A3-AE63-439B-A5CF-B290B20D9467}" presName="background" presStyleLbl="node0" presStyleIdx="2" presStyleCnt="4"/>
      <dgm:spPr/>
    </dgm:pt>
    <dgm:pt modelId="{F4D40E2E-A4E8-4454-8287-86322992046A}" type="pres">
      <dgm:prSet presAssocID="{39C936A3-AE63-439B-A5CF-B290B20D9467}" presName="text" presStyleLbl="fgAcc0" presStyleIdx="2" presStyleCnt="4">
        <dgm:presLayoutVars>
          <dgm:chPref val="3"/>
        </dgm:presLayoutVars>
      </dgm:prSet>
      <dgm:spPr/>
    </dgm:pt>
    <dgm:pt modelId="{528338CE-D715-44CD-A26E-005CEDF58A1F}" type="pres">
      <dgm:prSet presAssocID="{39C936A3-AE63-439B-A5CF-B290B20D9467}" presName="hierChild2" presStyleCnt="0"/>
      <dgm:spPr/>
    </dgm:pt>
    <dgm:pt modelId="{0D532FAC-F515-4CE4-BECC-4C7D763F5507}" type="pres">
      <dgm:prSet presAssocID="{5E4C86A5-C73B-4039-B736-32EB57772D38}" presName="hierRoot1" presStyleCnt="0"/>
      <dgm:spPr/>
    </dgm:pt>
    <dgm:pt modelId="{E2C5FB8C-43FB-4B81-B5F0-7428DE1742E3}" type="pres">
      <dgm:prSet presAssocID="{5E4C86A5-C73B-4039-B736-32EB57772D38}" presName="composite" presStyleCnt="0"/>
      <dgm:spPr/>
    </dgm:pt>
    <dgm:pt modelId="{3C7F229F-94EB-41C3-9062-60AAD19BB8FF}" type="pres">
      <dgm:prSet presAssocID="{5E4C86A5-C73B-4039-B736-32EB57772D38}" presName="background" presStyleLbl="node0" presStyleIdx="3" presStyleCnt="4"/>
      <dgm:spPr/>
    </dgm:pt>
    <dgm:pt modelId="{BBC6BC4A-037D-4A3D-9281-F28CAB4CF93E}" type="pres">
      <dgm:prSet presAssocID="{5E4C86A5-C73B-4039-B736-32EB57772D38}" presName="text" presStyleLbl="fgAcc0" presStyleIdx="3" presStyleCnt="4">
        <dgm:presLayoutVars>
          <dgm:chPref val="3"/>
        </dgm:presLayoutVars>
      </dgm:prSet>
      <dgm:spPr/>
    </dgm:pt>
    <dgm:pt modelId="{20452A99-4F6B-4AE4-9CB8-92F6BB147249}" type="pres">
      <dgm:prSet presAssocID="{5E4C86A5-C73B-4039-B736-32EB57772D38}" presName="hierChild2" presStyleCnt="0"/>
      <dgm:spPr/>
    </dgm:pt>
  </dgm:ptLst>
  <dgm:cxnLst>
    <dgm:cxn modelId="{DC6E6833-D7D1-4546-826A-1805FCF7B808}" type="presOf" srcId="{1BBCC0A7-15F6-4C30-B89B-6480B70B6485}" destId="{142AB032-9529-471A-A908-C155E6912C27}" srcOrd="0" destOrd="0" presId="urn:microsoft.com/office/officeart/2005/8/layout/hierarchy1"/>
    <dgm:cxn modelId="{FD89A734-3010-48E0-A339-55996788472D}" srcId="{03805419-CEB1-4354-B1FA-533FF7423996}" destId="{1BBCC0A7-15F6-4C30-B89B-6480B70B6485}" srcOrd="1" destOrd="0" parTransId="{CC0B8489-8C0C-41C8-AAF9-769D912CEE38}" sibTransId="{DE0D80FF-1D7D-4636-9536-4381544A1A43}"/>
    <dgm:cxn modelId="{C6AD7B37-26D5-4A11-A877-2EE1CC84EA06}" type="presOf" srcId="{03805419-CEB1-4354-B1FA-533FF7423996}" destId="{1FD89803-E1A7-460A-9941-53BCA4B4DCE5}" srcOrd="0" destOrd="0" presId="urn:microsoft.com/office/officeart/2005/8/layout/hierarchy1"/>
    <dgm:cxn modelId="{8BECD237-CFDD-4F74-A19C-B5966E2A35F1}" srcId="{03805419-CEB1-4354-B1FA-533FF7423996}" destId="{39C936A3-AE63-439B-A5CF-B290B20D9467}" srcOrd="2" destOrd="0" parTransId="{709684E8-DE9D-41E0-92E1-0DF95199370F}" sibTransId="{A088ED26-1550-4E19-8F60-2A51E61960AA}"/>
    <dgm:cxn modelId="{C8005039-150D-4950-BDE0-7AA49ED888AC}" type="presOf" srcId="{5E4C86A5-C73B-4039-B736-32EB57772D38}" destId="{BBC6BC4A-037D-4A3D-9281-F28CAB4CF93E}" srcOrd="0" destOrd="0" presId="urn:microsoft.com/office/officeart/2005/8/layout/hierarchy1"/>
    <dgm:cxn modelId="{43C6223C-11C6-4914-A42A-B56C0F64B62C}" srcId="{03805419-CEB1-4354-B1FA-533FF7423996}" destId="{35FB4239-60C4-4266-B6E2-29268F9ADA77}" srcOrd="0" destOrd="0" parTransId="{D99D62D2-DF79-4B32-82A8-AFF8762116C4}" sibTransId="{4FFE0F25-EAA5-48EE-8F6E-505B16142670}"/>
    <dgm:cxn modelId="{F9BD9393-6F3F-4944-8DDD-1AEB2EB01D39}" type="presOf" srcId="{35FB4239-60C4-4266-B6E2-29268F9ADA77}" destId="{CA7F9CA9-F244-434E-A4A0-811CA6DC0BF4}" srcOrd="0" destOrd="0" presId="urn:microsoft.com/office/officeart/2005/8/layout/hierarchy1"/>
    <dgm:cxn modelId="{429579AC-A28C-47B0-BD30-3F15696ED200}" srcId="{03805419-CEB1-4354-B1FA-533FF7423996}" destId="{5E4C86A5-C73B-4039-B736-32EB57772D38}" srcOrd="3" destOrd="0" parTransId="{F94866B6-D723-487A-AFDB-5DB8591332F2}" sibTransId="{5D11583E-0378-420C-A7B4-8CE88B9514F9}"/>
    <dgm:cxn modelId="{A338F8FB-C956-44D8-9B78-B4141619027A}" type="presOf" srcId="{39C936A3-AE63-439B-A5CF-B290B20D9467}" destId="{F4D40E2E-A4E8-4454-8287-86322992046A}" srcOrd="0" destOrd="0" presId="urn:microsoft.com/office/officeart/2005/8/layout/hierarchy1"/>
    <dgm:cxn modelId="{9F94E43D-E0FA-4E9E-8B53-CF800DC19B1B}" type="presParOf" srcId="{1FD89803-E1A7-460A-9941-53BCA4B4DCE5}" destId="{CB4CB19A-1E15-42A1-98FC-AA728278AE04}" srcOrd="0" destOrd="0" presId="urn:microsoft.com/office/officeart/2005/8/layout/hierarchy1"/>
    <dgm:cxn modelId="{5C6723D8-4B80-400F-B056-C51E0616837D}" type="presParOf" srcId="{CB4CB19A-1E15-42A1-98FC-AA728278AE04}" destId="{CB461D12-D4BB-4EEE-B647-9B34A55E40E0}" srcOrd="0" destOrd="0" presId="urn:microsoft.com/office/officeart/2005/8/layout/hierarchy1"/>
    <dgm:cxn modelId="{A173729B-F849-458E-82F4-7FB8156383F7}" type="presParOf" srcId="{CB461D12-D4BB-4EEE-B647-9B34A55E40E0}" destId="{82B9DC4F-F185-4AEA-8497-AE225F4AE073}" srcOrd="0" destOrd="0" presId="urn:microsoft.com/office/officeart/2005/8/layout/hierarchy1"/>
    <dgm:cxn modelId="{A47AFC04-A010-440B-8640-E0C72A89FBF0}" type="presParOf" srcId="{CB461D12-D4BB-4EEE-B647-9B34A55E40E0}" destId="{CA7F9CA9-F244-434E-A4A0-811CA6DC0BF4}" srcOrd="1" destOrd="0" presId="urn:microsoft.com/office/officeart/2005/8/layout/hierarchy1"/>
    <dgm:cxn modelId="{9D7CAA2D-BAE0-4116-BEA1-6CDF9129B0D5}" type="presParOf" srcId="{CB4CB19A-1E15-42A1-98FC-AA728278AE04}" destId="{FA6406B0-332B-413D-94D3-6D30F3B60FC7}" srcOrd="1" destOrd="0" presId="urn:microsoft.com/office/officeart/2005/8/layout/hierarchy1"/>
    <dgm:cxn modelId="{8D932F8B-2A5B-4D21-95BA-42BA38AC0431}" type="presParOf" srcId="{1FD89803-E1A7-460A-9941-53BCA4B4DCE5}" destId="{A28A5B97-8983-4D81-AFEC-812D54A48D45}" srcOrd="1" destOrd="0" presId="urn:microsoft.com/office/officeart/2005/8/layout/hierarchy1"/>
    <dgm:cxn modelId="{CDE818B1-863A-4542-98CE-38772BBDB762}" type="presParOf" srcId="{A28A5B97-8983-4D81-AFEC-812D54A48D45}" destId="{C2C4E967-1BF7-4775-9367-0BF579EED75A}" srcOrd="0" destOrd="0" presId="urn:microsoft.com/office/officeart/2005/8/layout/hierarchy1"/>
    <dgm:cxn modelId="{54AC068E-A29F-4F61-B725-E5B12F8124CB}" type="presParOf" srcId="{C2C4E967-1BF7-4775-9367-0BF579EED75A}" destId="{E4C7B776-A340-4523-B002-05C24478AF58}" srcOrd="0" destOrd="0" presId="urn:microsoft.com/office/officeart/2005/8/layout/hierarchy1"/>
    <dgm:cxn modelId="{8476E52A-1F96-48E8-B5D1-D653544EA534}" type="presParOf" srcId="{C2C4E967-1BF7-4775-9367-0BF579EED75A}" destId="{142AB032-9529-471A-A908-C155E6912C27}" srcOrd="1" destOrd="0" presId="urn:microsoft.com/office/officeart/2005/8/layout/hierarchy1"/>
    <dgm:cxn modelId="{1A8F0F2C-0B67-4CCC-9355-934B93736244}" type="presParOf" srcId="{A28A5B97-8983-4D81-AFEC-812D54A48D45}" destId="{0C8A760F-6926-4575-9096-04A076932F3E}" srcOrd="1" destOrd="0" presId="urn:microsoft.com/office/officeart/2005/8/layout/hierarchy1"/>
    <dgm:cxn modelId="{421B9174-1588-4244-A124-7451EDDBA1F6}" type="presParOf" srcId="{1FD89803-E1A7-460A-9941-53BCA4B4DCE5}" destId="{63CC6E13-4C9A-45A2-B9F5-113E3428D1A9}" srcOrd="2" destOrd="0" presId="urn:microsoft.com/office/officeart/2005/8/layout/hierarchy1"/>
    <dgm:cxn modelId="{75B0A201-1C2B-49AA-AC8D-D37BBFAB7717}" type="presParOf" srcId="{63CC6E13-4C9A-45A2-B9F5-113E3428D1A9}" destId="{1418720E-3A13-46D8-84D7-3C6A1CE98DE4}" srcOrd="0" destOrd="0" presId="urn:microsoft.com/office/officeart/2005/8/layout/hierarchy1"/>
    <dgm:cxn modelId="{19DF56EE-D984-4499-99F1-9B9ACE73F469}" type="presParOf" srcId="{1418720E-3A13-46D8-84D7-3C6A1CE98DE4}" destId="{2F5EAF1A-FD0E-4D7F-87C6-4AA9E220558F}" srcOrd="0" destOrd="0" presId="urn:microsoft.com/office/officeart/2005/8/layout/hierarchy1"/>
    <dgm:cxn modelId="{CFBB426F-F913-4AC1-8DAD-105C11A7FCCC}" type="presParOf" srcId="{1418720E-3A13-46D8-84D7-3C6A1CE98DE4}" destId="{F4D40E2E-A4E8-4454-8287-86322992046A}" srcOrd="1" destOrd="0" presId="urn:microsoft.com/office/officeart/2005/8/layout/hierarchy1"/>
    <dgm:cxn modelId="{A402728E-4459-49F3-BA04-06D010EADF85}" type="presParOf" srcId="{63CC6E13-4C9A-45A2-B9F5-113E3428D1A9}" destId="{528338CE-D715-44CD-A26E-005CEDF58A1F}" srcOrd="1" destOrd="0" presId="urn:microsoft.com/office/officeart/2005/8/layout/hierarchy1"/>
    <dgm:cxn modelId="{0D5D3D6F-7FD9-42B6-B3AA-162762EDC03B}" type="presParOf" srcId="{1FD89803-E1A7-460A-9941-53BCA4B4DCE5}" destId="{0D532FAC-F515-4CE4-BECC-4C7D763F5507}" srcOrd="3" destOrd="0" presId="urn:microsoft.com/office/officeart/2005/8/layout/hierarchy1"/>
    <dgm:cxn modelId="{E89C3894-8582-49C2-A5C1-63D4C63FF78E}" type="presParOf" srcId="{0D532FAC-F515-4CE4-BECC-4C7D763F5507}" destId="{E2C5FB8C-43FB-4B81-B5F0-7428DE1742E3}" srcOrd="0" destOrd="0" presId="urn:microsoft.com/office/officeart/2005/8/layout/hierarchy1"/>
    <dgm:cxn modelId="{B09EE91E-1965-4B47-A1C4-AF66609A54FE}" type="presParOf" srcId="{E2C5FB8C-43FB-4B81-B5F0-7428DE1742E3}" destId="{3C7F229F-94EB-41C3-9062-60AAD19BB8FF}" srcOrd="0" destOrd="0" presId="urn:microsoft.com/office/officeart/2005/8/layout/hierarchy1"/>
    <dgm:cxn modelId="{C0050B70-F423-4411-8835-801E1CE05A03}" type="presParOf" srcId="{E2C5FB8C-43FB-4B81-B5F0-7428DE1742E3}" destId="{BBC6BC4A-037D-4A3D-9281-F28CAB4CF93E}" srcOrd="1" destOrd="0" presId="urn:microsoft.com/office/officeart/2005/8/layout/hierarchy1"/>
    <dgm:cxn modelId="{BFB65C94-115B-4A69-B550-BC52DFB9CC00}" type="presParOf" srcId="{0D532FAC-F515-4CE4-BECC-4C7D763F5507}" destId="{20452A99-4F6B-4AE4-9CB8-92F6BB14724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D2C6C-BBCF-43BB-A244-56BAFD7ACDF1}">
      <dsp:nvSpPr>
        <dsp:cNvPr id="0" name=""/>
        <dsp:cNvSpPr/>
      </dsp:nvSpPr>
      <dsp:spPr>
        <a:xfrm>
          <a:off x="562927" y="5365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05DB4-69F7-4D36-8A5B-374BFDAE65A0}">
      <dsp:nvSpPr>
        <dsp:cNvPr id="0" name=""/>
        <dsp:cNvSpPr/>
      </dsp:nvSpPr>
      <dsp:spPr>
        <a:xfrm>
          <a:off x="871091" y="8446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DE804-01B3-4503-8F8E-98594CBE4324}">
      <dsp:nvSpPr>
        <dsp:cNvPr id="0" name=""/>
        <dsp:cNvSpPr/>
      </dsp:nvSpPr>
      <dsp:spPr>
        <a:xfrm>
          <a:off x="100682" y="24328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100682" y="2432898"/>
        <a:ext cx="2370489" cy="720000"/>
      </dsp:txXfrm>
    </dsp:sp>
    <dsp:sp modelId="{58B05BE0-4DBA-434D-A5B5-4D087F1292F0}">
      <dsp:nvSpPr>
        <dsp:cNvPr id="0" name=""/>
        <dsp:cNvSpPr/>
      </dsp:nvSpPr>
      <dsp:spPr>
        <a:xfrm>
          <a:off x="5914191" y="589198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1E20A-B318-4A2F-8790-261A91A12E86}">
      <dsp:nvSpPr>
        <dsp:cNvPr id="0" name=""/>
        <dsp:cNvSpPr/>
      </dsp:nvSpPr>
      <dsp:spPr>
        <a:xfrm>
          <a:off x="6222348" y="897362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0F9FB-67D2-4EEB-AB6F-2DC59CBF05F8}">
      <dsp:nvSpPr>
        <dsp:cNvPr id="0" name=""/>
        <dsp:cNvSpPr/>
      </dsp:nvSpPr>
      <dsp:spPr>
        <a:xfrm>
          <a:off x="5451943" y="2485595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sp:txBody>
      <dsp:txXfrm>
        <a:off x="5451943" y="2485595"/>
        <a:ext cx="2370489" cy="720000"/>
      </dsp:txXfrm>
    </dsp:sp>
    <dsp:sp modelId="{7932D631-E9BA-4FC0-9C14-5BE42367B6FE}">
      <dsp:nvSpPr>
        <dsp:cNvPr id="0" name=""/>
        <dsp:cNvSpPr/>
      </dsp:nvSpPr>
      <dsp:spPr>
        <a:xfrm>
          <a:off x="8687283" y="589198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8CB0F-3817-4A90-AB28-AC4C6207E70D}">
      <dsp:nvSpPr>
        <dsp:cNvPr id="0" name=""/>
        <dsp:cNvSpPr/>
      </dsp:nvSpPr>
      <dsp:spPr>
        <a:xfrm>
          <a:off x="9044984" y="897362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779C7-6F39-4418-BB51-E62C5809E6EC}">
      <dsp:nvSpPr>
        <dsp:cNvPr id="0" name=""/>
        <dsp:cNvSpPr/>
      </dsp:nvSpPr>
      <dsp:spPr>
        <a:xfrm>
          <a:off x="8225036" y="2485595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8225036" y="2485595"/>
        <a:ext cx="2370489" cy="720000"/>
      </dsp:txXfrm>
    </dsp:sp>
    <dsp:sp modelId="{5DCA5E3E-1E06-4F04-B2B6-614A1A5F12E4}">
      <dsp:nvSpPr>
        <dsp:cNvPr id="0" name=""/>
        <dsp:cNvSpPr/>
      </dsp:nvSpPr>
      <dsp:spPr>
        <a:xfrm>
          <a:off x="3105930" y="656857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E8383-675C-46B4-91FC-8DDBA6763306}">
      <dsp:nvSpPr>
        <dsp:cNvPr id="0" name=""/>
        <dsp:cNvSpPr/>
      </dsp:nvSpPr>
      <dsp:spPr>
        <a:xfrm>
          <a:off x="3414090" y="965005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F8302-6F0C-4357-B853-4DB8CD1BE4F2}">
      <dsp:nvSpPr>
        <dsp:cNvPr id="0" name=""/>
        <dsp:cNvSpPr/>
      </dsp:nvSpPr>
      <dsp:spPr>
        <a:xfrm>
          <a:off x="2643695" y="2417943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Approach to the Project</a:t>
          </a:r>
        </a:p>
      </dsp:txBody>
      <dsp:txXfrm>
        <a:off x="2643695" y="2417943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9DC4F-F185-4AEA-8497-AE225F4AE073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F9CA9-F244-434E-A4A0-811CA6DC0BF4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Installation of PC, SBC and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OpenCR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Setup of Turtlebot3 </a:t>
          </a:r>
        </a:p>
      </dsp:txBody>
      <dsp:txXfrm>
        <a:off x="284635" y="1070626"/>
        <a:ext cx="2090204" cy="1297804"/>
      </dsp:txXfrm>
    </dsp:sp>
    <dsp:sp modelId="{E4C7B776-A340-4523-B002-05C24478AF58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AB032-9529-471A-A908-C155E6912C27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Run Nodes</a:t>
          </a:r>
        </a:p>
      </dsp:txBody>
      <dsp:txXfrm>
        <a:off x="2938029" y="1070626"/>
        <a:ext cx="2090204" cy="1297804"/>
      </dsp:txXfrm>
    </dsp:sp>
    <dsp:sp modelId="{2F5EAF1A-FD0E-4D7F-87C6-4AA9E220558F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40E2E-A4E8-4454-8287-86322992046A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Execute simulation</a:t>
          </a:r>
        </a:p>
      </dsp:txBody>
      <dsp:txXfrm>
        <a:off x="5591423" y="1070626"/>
        <a:ext cx="2090204" cy="1297804"/>
      </dsp:txXfrm>
    </dsp:sp>
    <dsp:sp modelId="{3C7F229F-94EB-41C3-9062-60AAD19BB8FF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6BC4A-037D-4A3D-9281-F28CAB4CF93E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Camera sensor installation</a:t>
          </a:r>
        </a:p>
      </dsp:txBody>
      <dsp:txXfrm>
        <a:off x="8244817" y="1070626"/>
        <a:ext cx="2090204" cy="1297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086A-47C6-5706-9B86-94C8EF955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66D54-8FD3-E798-4EAF-59179FD52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0CCF-DD69-0B0A-4F28-3CD6F2EF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F0C42-A14B-6EE9-E66D-D92EF8A9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C71B-0DFE-4EE9-5674-4F798FB8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425724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4DDF-9FE9-F7C9-F18F-6F540F91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2F8663-74B0-A91F-D7F8-59F164D7A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D0A26-171F-9B2E-ED43-7B17565F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4ED-A800-0AAB-11C2-617574C8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2CC64-C2BD-B18F-809B-6C7FB549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37800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98C5F-297F-C41E-0A62-E6D32FCA5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5F5C8-008C-A8CD-EFB3-FF5F83EC4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DBEE-DC08-B3AF-5B30-6DEF0DB3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DABC4-4D43-819D-51C4-63EF96B8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8D5E-0E08-7A96-CC15-E01F1CFA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77788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8D195-3970-524E-9C15-1C9580C5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2B00-26BE-757D-02A0-2E85A37E1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AB57A-72DE-706D-1D9E-55430C6C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5ECF4-9F8C-3ABC-19AF-9F6D6E4D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363AB-7E41-298D-6FAE-AEE28F3C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503808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95DA-FE76-1A58-B60D-C6B94327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780C6-7FD4-18FB-3474-687BF78EE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121BC-15A3-F65D-C9B4-484260C9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2E6D5-B053-D4E1-2AEE-9C57E2D5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D83C9-47D3-49FA-BF3A-D74EFA6D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40735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FBB-F921-E323-4BDE-F4B50353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F6D31-291E-144B-5511-E477259F8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0691F-239F-8E55-5F04-E92337F62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2FBF7-C764-F967-27A1-A988107E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9611F-C509-4100-6F1F-6BAF090B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C326E-343B-27E9-451F-89EA72DA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76092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31B2-AF51-F4D6-D123-892E77B3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3A520-33A2-E77C-9E3A-AE75495DA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4BC29-DE85-C99F-123B-34226EF8B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E3CAA-9EC1-60BE-163B-DD6146DC8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DFF0E-E8EC-0A87-69DD-FCB5CFB6A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49CA7-13C9-A378-93A8-50F8F964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AF6C3-B916-945B-6DD6-04215CB4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B4995-2EB0-96D4-9598-0B0FDEC0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24924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0C28-E7D5-CD74-0614-46FFE093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2AC1B-6C79-9AB1-960E-31904DD6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0F14E-494E-7562-ACC8-A899F96B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677EC-F062-C1BD-4E27-026F93772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24552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8E9E6-FEE2-A633-DBE7-30582A6E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70046-3A7D-CEDF-F908-13F5D233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9FAAA-5BC6-6CBE-D25D-2EE275BD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23279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3796-2613-1614-69E1-41B71D23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06B0C-FF00-E7F1-E958-9194642AE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ECF60-DC02-B45E-D922-1720EE966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CD572-A943-90F7-D838-C85D3F6F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22789-5B9D-5C6C-50CA-2E3800B0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7963F-E3BC-6E48-7510-F0E8D59C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67252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C7FB-AFB3-F78D-C5EB-81CB13CF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6A527-6054-8241-B228-984B24A5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9B49C-5028-2526-AF5E-2E434A023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B175E-84B5-7232-EF7A-E59844FC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FD1F4-1051-A174-B62F-2B265A26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1FFE1-04FC-88AC-BB71-BA67DD48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50001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94DAC-48C6-FBF2-3A18-8F1D1F6E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D649D-B44E-7102-D7A2-5F69C812F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5146A-B47E-3E84-3EE2-CC0168D80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88D95-2987-4D98-89FB-5826CB885454}" type="datetimeFigureOut">
              <a:rPr lang="en-TV" smtClean="0"/>
              <a:t>20/11/2022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256D-0B35-4B27-4C51-CEFD2F68A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48C87-D49D-D072-0314-17A18CA3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7091C-CB64-42CB-B525-DE4177F44DA0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70776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3D6117C9-9990-7A61-5E31-284835ADC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85977-DC9C-2FA3-7939-5CCD2580B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367" y="325550"/>
            <a:ext cx="10129313" cy="35653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Proposal Presentation   										</a:t>
            </a: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Robot</a:t>
            </a:r>
            <a:endParaRPr lang="en-TV"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76219-A003-490B-A4EE-6A540F92D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     Smart Mobility Engineering Lab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Mehdi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Pirahandeh</a:t>
            </a:r>
            <a:endParaRPr lang="en-TV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6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05E57-0F58-8DF5-5BE2-74D8D284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activity</a:t>
            </a:r>
            <a:endParaRPr lang="en-TV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DDBD91A-1517-55D4-ABE6-F4BAD2C1E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305477"/>
              </p:ext>
            </p:extLst>
          </p:nvPr>
        </p:nvGraphicFramePr>
        <p:xfrm>
          <a:off x="904602" y="3220783"/>
          <a:ext cx="10378442" cy="2803377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688635">
                  <a:extLst>
                    <a:ext uri="{9D8B030D-6E8A-4147-A177-3AD203B41FA5}">
                      <a16:colId xmlns:a16="http://schemas.microsoft.com/office/drawing/2014/main" val="574582989"/>
                    </a:ext>
                  </a:extLst>
                </a:gridCol>
                <a:gridCol w="5726163">
                  <a:extLst>
                    <a:ext uri="{9D8B030D-6E8A-4147-A177-3AD203B41FA5}">
                      <a16:colId xmlns:a16="http://schemas.microsoft.com/office/drawing/2014/main" val="2893938123"/>
                    </a:ext>
                  </a:extLst>
                </a:gridCol>
                <a:gridCol w="2963644">
                  <a:extLst>
                    <a:ext uri="{9D8B030D-6E8A-4147-A177-3AD203B41FA5}">
                      <a16:colId xmlns:a16="http://schemas.microsoft.com/office/drawing/2014/main" val="3329530796"/>
                    </a:ext>
                  </a:extLst>
                </a:gridCol>
              </a:tblGrid>
              <a:tr h="934459">
                <a:tc>
                  <a:txBody>
                    <a:bodyPr/>
                    <a:lstStyle/>
                    <a:p>
                      <a:r>
                        <a:rPr lang="en-US" sz="3000" b="0" cap="none" spc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TV" sz="3000" b="0" cap="none" spc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647" marR="197421" marT="197421" marB="19742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TV" sz="3000" b="0" cap="none" spc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647" marR="197421" marT="197421" marB="19742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en-TV" sz="3000" b="0" cap="none" spc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647" marR="197421" marT="197421" marB="19742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302148"/>
                  </a:ext>
                </a:extLst>
              </a:tr>
              <a:tr h="934459">
                <a:tc>
                  <a:txBody>
                    <a:bodyPr/>
                    <a:lstStyle/>
                    <a:p>
                      <a:r>
                        <a:rPr lang="en-US" sz="30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TV" sz="3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647" marR="197421" marT="197421" marB="197421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meeting and fixing idea</a:t>
                      </a:r>
                      <a:endParaRPr lang="en-TV" sz="3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647" marR="197421" marT="197421" marB="197421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 café</a:t>
                      </a:r>
                      <a:endParaRPr lang="en-TV" sz="3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647" marR="197421" marT="197421" marB="197421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140272"/>
                  </a:ext>
                </a:extLst>
              </a:tr>
              <a:tr h="934459">
                <a:tc>
                  <a:txBody>
                    <a:bodyPr/>
                    <a:lstStyle/>
                    <a:p>
                      <a:r>
                        <a:rPr lang="en-US" sz="3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TV" sz="3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647" marR="197421" marT="197421" marB="197421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proposal</a:t>
                      </a:r>
                      <a:endParaRPr lang="en-TV" sz="3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647" marR="197421" marT="197421" marB="197421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Keshav room</a:t>
                      </a:r>
                      <a:endParaRPr lang="en-TV" sz="3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6647" marR="197421" marT="197421" marB="197421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495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8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CB4CA-81CC-D117-671F-35826DA4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Contributions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35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AF245A-F33C-0582-8101-C7DC3FC3B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380188"/>
              </p:ext>
            </p:extLst>
          </p:nvPr>
        </p:nvGraphicFramePr>
        <p:xfrm>
          <a:off x="5457027" y="1139801"/>
          <a:ext cx="6194967" cy="4753119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{5C22544A-7EE6-4342-B048-85BDC9FD1C3A}</a:tableStyleId>
              </a:tblPr>
              <a:tblGrid>
                <a:gridCol w="2935236">
                  <a:extLst>
                    <a:ext uri="{9D8B030D-6E8A-4147-A177-3AD203B41FA5}">
                      <a16:colId xmlns:a16="http://schemas.microsoft.com/office/drawing/2014/main" val="368435187"/>
                    </a:ext>
                  </a:extLst>
                </a:gridCol>
                <a:gridCol w="3259731">
                  <a:extLst>
                    <a:ext uri="{9D8B030D-6E8A-4147-A177-3AD203B41FA5}">
                      <a16:colId xmlns:a16="http://schemas.microsoft.com/office/drawing/2014/main" val="995903582"/>
                    </a:ext>
                  </a:extLst>
                </a:gridCol>
              </a:tblGrid>
              <a:tr h="534006">
                <a:tc>
                  <a:txBody>
                    <a:bodyPr/>
                    <a:lstStyle/>
                    <a:p>
                      <a:r>
                        <a:rPr lang="en-US" sz="1300" b="1" cap="all" spc="6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Members </a:t>
                      </a:r>
                      <a:endParaRPr lang="en-TV" sz="1300" b="1" cap="all" spc="6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040" marR="150040" marT="150040" marB="1500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all" spc="6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Roles and responsibilities </a:t>
                      </a:r>
                      <a:endParaRPr lang="en-TV" sz="1300" b="1" cap="all" spc="6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040" marR="150040" marT="150040" marB="1500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473798"/>
                  </a:ext>
                </a:extLst>
              </a:tr>
              <a:tr h="726295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Sanjib Tamang 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(Coding) and team tasks management ( To- keep everyone on the same page)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99633"/>
                  </a:ext>
                </a:extLst>
              </a:tr>
              <a:tr h="455284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Sudip </a:t>
                      </a:r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Dhungana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 and Subscriber (Coding) for both tasks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450429"/>
                  </a:ext>
                </a:extLst>
              </a:tr>
              <a:tr h="455284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Ritik Deuja</a:t>
                      </a:r>
                      <a:endParaRPr lang="en-TV" sz="18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Action (Coding)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569258"/>
                  </a:ext>
                </a:extLst>
              </a:tr>
              <a:tr h="455284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Keshav Adhikari 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Weekly </a:t>
                      </a:r>
                      <a:r>
                        <a:rPr lang="en-US" sz="17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7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Update 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022365"/>
                  </a:ext>
                </a:extLst>
              </a:tr>
              <a:tr h="455284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Pradip Thapa</a:t>
                      </a:r>
                      <a:endParaRPr lang="en-TV" sz="18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Obstacle Detection (Client)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23746"/>
                  </a:ext>
                </a:extLst>
              </a:tr>
              <a:tr h="726295">
                <a:tc>
                  <a:txBody>
                    <a:bodyPr/>
                    <a:lstStyle/>
                    <a:p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Bijay</a:t>
                      </a:r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Pariyar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werpoint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Management and Traffic Detection (Coding)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67235"/>
                  </a:ext>
                </a:extLst>
              </a:tr>
              <a:tr h="455284">
                <a:tc>
                  <a:txBody>
                    <a:bodyPr/>
                    <a:lstStyle/>
                    <a:p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Yusupov</a:t>
                      </a:r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Elbek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Presenter</a:t>
                      </a:r>
                      <a:endParaRPr lang="en-TV" sz="18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028" marR="100028" marT="50013" marB="100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634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38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C2515-3252-A3A6-A9A5-25A3A260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4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317C6-3BD1-C8BE-3FFC-AA6B733E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(Group – C)</a:t>
            </a:r>
            <a:endParaRPr lang="en-TV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3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447965EF-8C3D-6ED7-A2B0-0DE7123AC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9800345-6658-59F4-9B0A-504E20C69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Sudip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Dhungana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12194823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Sanjib Tamang – 12194939</a:t>
            </a:r>
          </a:p>
          <a:p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Ritik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Deuja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12194824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Keshav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Adhakari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- 12194874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Pradip Thapa- 12194940</a:t>
            </a:r>
          </a:p>
          <a:p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Bijay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pariyar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- 12194945</a:t>
            </a:r>
          </a:p>
          <a:p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Yusupov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Elbek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- 12194909</a:t>
            </a:r>
            <a:endParaRPr lang="en-TV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37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CB4CA-81CC-D117-671F-35826DA4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688406" cy="5583148"/>
          </a:xfrm>
        </p:spPr>
        <p:txBody>
          <a:bodyPr anchor="ctr">
            <a:normAutofit/>
          </a:bodyPr>
          <a:lstStyle/>
          <a:p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roles and responsibilities</a:t>
            </a:r>
            <a:endParaRPr lang="en-TV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AF245A-F33C-0582-8101-C7DC3FC3B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681239"/>
              </p:ext>
            </p:extLst>
          </p:nvPr>
        </p:nvGraphicFramePr>
        <p:xfrm>
          <a:off x="4648018" y="1405770"/>
          <a:ext cx="6900513" cy="4006245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{5C22544A-7EE6-4342-B048-85BDC9FD1C3A}</a:tableStyleId>
              </a:tblPr>
              <a:tblGrid>
                <a:gridCol w="3417669">
                  <a:extLst>
                    <a:ext uri="{9D8B030D-6E8A-4147-A177-3AD203B41FA5}">
                      <a16:colId xmlns:a16="http://schemas.microsoft.com/office/drawing/2014/main" val="368435187"/>
                    </a:ext>
                  </a:extLst>
                </a:gridCol>
                <a:gridCol w="3482844">
                  <a:extLst>
                    <a:ext uri="{9D8B030D-6E8A-4147-A177-3AD203B41FA5}">
                      <a16:colId xmlns:a16="http://schemas.microsoft.com/office/drawing/2014/main" val="995903582"/>
                    </a:ext>
                  </a:extLst>
                </a:gridCol>
              </a:tblGrid>
              <a:tr h="574691">
                <a:tc>
                  <a:txBody>
                    <a:bodyPr/>
                    <a:lstStyle/>
                    <a:p>
                      <a:r>
                        <a:rPr lang="en-US" sz="1400" b="1" cap="all" spc="6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Members </a:t>
                      </a:r>
                      <a:endParaRPr lang="en-TV" sz="1400" b="1" cap="all" spc="6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310" marR="160310" marT="160310" marB="16031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all" spc="6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Roles and responsibilities </a:t>
                      </a:r>
                      <a:endParaRPr lang="en-TV" sz="1400" b="1" cap="all" spc="6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310" marR="160310" marT="160310" marB="16031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473798"/>
                  </a:ext>
                </a:extLst>
              </a:tr>
              <a:tr h="490222"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Sanjib Tamang </a:t>
                      </a:r>
                      <a:endParaRPr lang="en-TV" sz="19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Idea creation</a:t>
                      </a:r>
                      <a:endParaRPr lang="en-TV" sz="1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99633"/>
                  </a:ext>
                </a:extLst>
              </a:tr>
              <a:tr h="490222"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Sudip </a:t>
                      </a:r>
                      <a:r>
                        <a:rPr lang="en-US" sz="19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Dhungana</a:t>
                      </a:r>
                      <a:endParaRPr lang="en-TV" sz="19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Ppt management</a:t>
                      </a:r>
                      <a:endParaRPr lang="en-TV" sz="1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450429"/>
                  </a:ext>
                </a:extLst>
              </a:tr>
              <a:tr h="490222">
                <a:tc>
                  <a:txBody>
                    <a:bodyPr/>
                    <a:lstStyle/>
                    <a:p>
                      <a:r>
                        <a:rPr lang="en-US" sz="19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Ritik</a:t>
                      </a:r>
                      <a:r>
                        <a:rPr lang="en-US" sz="19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9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Deuja</a:t>
                      </a:r>
                      <a:endParaRPr lang="en-TV" sz="19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 setup</a:t>
                      </a:r>
                      <a:endParaRPr lang="en-TV" sz="19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569258"/>
                  </a:ext>
                </a:extLst>
              </a:tr>
              <a:tr h="490222"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Keshav Adhikari </a:t>
                      </a:r>
                      <a:endParaRPr lang="en-TV" sz="19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collection</a:t>
                      </a:r>
                      <a:endParaRPr lang="en-TV" sz="1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022365"/>
                  </a:ext>
                </a:extLst>
              </a:tr>
              <a:tr h="490222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Pradip Thapa</a:t>
                      </a:r>
                      <a:endParaRPr lang="en-TV" sz="1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management</a:t>
                      </a:r>
                      <a:endParaRPr lang="en-TV" sz="1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23746"/>
                  </a:ext>
                </a:extLst>
              </a:tr>
              <a:tr h="490222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Bijay Pariyar</a:t>
                      </a:r>
                      <a:endParaRPr lang="en-TV" sz="1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presenter</a:t>
                      </a:r>
                      <a:endParaRPr lang="en-TV" sz="19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67235"/>
                  </a:ext>
                </a:extLst>
              </a:tr>
              <a:tr h="490222">
                <a:tc>
                  <a:txBody>
                    <a:bodyPr/>
                    <a:lstStyle/>
                    <a:p>
                      <a:r>
                        <a:rPr lang="en-US" sz="19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Yusupov</a:t>
                      </a:r>
                      <a:r>
                        <a:rPr lang="en-US" sz="19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9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Elbek</a:t>
                      </a:r>
                      <a:endParaRPr lang="en-TV" sz="19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Participation</a:t>
                      </a:r>
                      <a:endParaRPr lang="en-TV" sz="19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6874" marR="106874" marT="53436" marB="1068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634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76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1ED43-871E-6D73-9913-39E7A190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25618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TV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8075EE57-435A-AB22-7F32-0AE8DD2753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933545"/>
              </p:ext>
            </p:extLst>
          </p:nvPr>
        </p:nvGraphicFramePr>
        <p:xfrm>
          <a:off x="644056" y="2608230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385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1ED43-871E-6D73-9913-39E7A190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D136-343C-D59E-B131-27541B382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modern mobile robot that is modular, portable, and adaptable is the TurtleBot3 Burger. </a:t>
            </a:r>
          </a:p>
          <a:p>
            <a:pPr marL="0" indent="0">
              <a:buNone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Sensors and Actuators used are shown aside in the image.</a:t>
            </a:r>
            <a:endParaRPr lang="en-TV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2BFBCA-BAFE-637D-3483-B30D5F3A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22846"/>
            <a:ext cx="6903720" cy="5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8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pointing on a map">
            <a:extLst>
              <a:ext uri="{FF2B5EF4-FFF2-40B4-BE49-F238E27FC236}">
                <a16:creationId xmlns:a16="http://schemas.microsoft.com/office/drawing/2014/main" id="{ADD616E8-A83A-F87D-5506-637F1DD42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698F9-57B6-B1AA-7AC2-19EC358D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687600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431B9-8966-9B0D-10BB-DF667778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 Topic Covered</a:t>
            </a: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ACB89C30-E075-4DC7-FA8E-D2E163E62117}"/>
              </a:ext>
            </a:extLst>
          </p:cNvPr>
          <p:cNvSpPr txBox="1"/>
          <p:nvPr/>
        </p:nvSpPr>
        <p:spPr>
          <a:xfrm>
            <a:off x="965200" y="2470248"/>
            <a:ext cx="4048344" cy="353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Traffic Sign Detection and Obstacle Detection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Included are the following ROS command-line tools.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roscore</a:t>
            </a: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rosrun</a:t>
            </a: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Roslaunch</a:t>
            </a:r>
            <a:endParaRPr lang="en-US" sz="2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2.  It makes use of plugins like </a:t>
            </a:r>
            <a:r>
              <a:rPr lang="en-US" sz="2400" dirty="0" err="1"/>
              <a:t>rqt</a:t>
            </a:r>
            <a:r>
              <a:rPr lang="en-US" sz="24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Design">
            <a:extLst>
              <a:ext uri="{FF2B5EF4-FFF2-40B4-BE49-F238E27FC236}">
                <a16:creationId xmlns:a16="http://schemas.microsoft.com/office/drawing/2014/main" id="{3B4C2E98-44F0-6677-34CB-DD344D5AC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4A277A-D409-F65D-91D9-07CE06D59FF3}"/>
              </a:ext>
            </a:extLst>
          </p:cNvPr>
          <p:cNvSpPr txBox="1"/>
          <p:nvPr/>
        </p:nvSpPr>
        <p:spPr>
          <a:xfrm>
            <a:off x="5214581" y="2438400"/>
            <a:ext cx="6422848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39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893CD-7984-C144-CAE5-F7EC45C8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 / Proposal</a:t>
            </a:r>
            <a:endParaRPr lang="en-TV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3744-3090-6E38-8254-D97633BB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major goal of our project is to enable the Turtlebot3 to operate in autonomous driving mode that includes obstacle recognition, and traffic sign detection using Noetic Version of ROS. </a:t>
            </a:r>
            <a:endParaRPr lang="en-TV" sz="20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E5BBC983-E104-3BCE-AFAD-70DD855B9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1284" y="651218"/>
            <a:ext cx="3133722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9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893CD-7984-C144-CAE5-F7EC45C8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TV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CF7471D-757E-90E3-15F4-5DC7EEC3B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26122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938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318</Words>
  <Application>Microsoft Office PowerPoint</Application>
  <PresentationFormat>Widescreen</PresentationFormat>
  <Paragraphs>82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    Proposal Presentation             Smart Robot</vt:lpstr>
      <vt:lpstr>Team members (Group – C)</vt:lpstr>
      <vt:lpstr>Team roles and responsibilities</vt:lpstr>
      <vt:lpstr>Content</vt:lpstr>
      <vt:lpstr>Introduction</vt:lpstr>
      <vt:lpstr>Approach to the project</vt:lpstr>
      <vt:lpstr>Main Topic Covered</vt:lpstr>
      <vt:lpstr>Project Objective / Proposal</vt:lpstr>
      <vt:lpstr>Methodology</vt:lpstr>
      <vt:lpstr>Weekly activity</vt:lpstr>
      <vt:lpstr>Future Contributions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Smart Robot</dc:title>
  <dc:creator>타망산집</dc:creator>
  <cp:lastModifiedBy>타망산집</cp:lastModifiedBy>
  <cp:revision>9</cp:revision>
  <dcterms:created xsi:type="dcterms:W3CDTF">2022-11-12T12:47:39Z</dcterms:created>
  <dcterms:modified xsi:type="dcterms:W3CDTF">2022-11-19T16:17:34Z</dcterms:modified>
</cp:coreProperties>
</file>